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he Seasons Bold" charset="1" panose="00000000000000000000"/>
      <p:regular r:id="rId16"/>
    </p:embeddedFont>
    <p:embeddedFont>
      <p:font typeface="Red Hat Display" charset="1" panose="020105030402010603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30870" y="790240"/>
            <a:ext cx="9426261" cy="360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b="true" sz="9600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MOVIE TICKET BOOKING SYSTEM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251703" y="3454046"/>
            <a:ext cx="2807692" cy="6251946"/>
          </a:xfrm>
          <a:custGeom>
            <a:avLst/>
            <a:gdLst/>
            <a:ahLst/>
            <a:cxnLst/>
            <a:rect r="r" b="b" t="t" l="l"/>
            <a:pathLst>
              <a:path h="6251946" w="2807692">
                <a:moveTo>
                  <a:pt x="2807692" y="0"/>
                </a:moveTo>
                <a:lnTo>
                  <a:pt x="0" y="0"/>
                </a:lnTo>
                <a:lnTo>
                  <a:pt x="0" y="6251945"/>
                </a:lnTo>
                <a:lnTo>
                  <a:pt x="2807692" y="6251945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2095" y="3454046"/>
            <a:ext cx="3182809" cy="6251946"/>
          </a:xfrm>
          <a:custGeom>
            <a:avLst/>
            <a:gdLst/>
            <a:ahLst/>
            <a:cxnLst/>
            <a:rect r="r" b="b" t="t" l="l"/>
            <a:pathLst>
              <a:path h="6251946" w="3182809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71000" y="5153238"/>
            <a:ext cx="8546001" cy="4552753"/>
            <a:chOff x="0" y="0"/>
            <a:chExt cx="1650372" cy="8792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0372" cy="879211"/>
            </a:xfrm>
            <a:custGeom>
              <a:avLst/>
              <a:gdLst/>
              <a:ahLst/>
              <a:cxnLst/>
              <a:rect r="r" b="b" t="t" l="l"/>
              <a:pathLst>
                <a:path h="879211" w="1650372">
                  <a:moveTo>
                    <a:pt x="0" y="0"/>
                  </a:moveTo>
                  <a:lnTo>
                    <a:pt x="1650372" y="0"/>
                  </a:lnTo>
                  <a:lnTo>
                    <a:pt x="1650372" y="879211"/>
                  </a:lnTo>
                  <a:lnTo>
                    <a:pt x="0" y="879211"/>
                  </a:lnTo>
                  <a:close/>
                </a:path>
              </a:pathLst>
            </a:custGeom>
            <a:solidFill>
              <a:srgbClr val="E0D9D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650372" cy="898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337423" y="5677759"/>
            <a:ext cx="7613154" cy="341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1"/>
              </a:lnSpc>
              <a:spcBef>
                <a:spcPct val="0"/>
              </a:spcBef>
            </a:pPr>
            <a:r>
              <a:rPr lang="en-US" b="true" sz="3808">
                <a:solidFill>
                  <a:srgbClr val="93261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NAME : DIVY MAYUR MODI</a:t>
            </a:r>
          </a:p>
          <a:p>
            <a:pPr algn="ctr">
              <a:lnSpc>
                <a:spcPts val="5331"/>
              </a:lnSpc>
              <a:spcBef>
                <a:spcPct val="0"/>
              </a:spcBef>
            </a:pPr>
            <a:r>
              <a:rPr lang="en-US" b="true" sz="3808">
                <a:solidFill>
                  <a:srgbClr val="93261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ROLL NO : 40</a:t>
            </a:r>
          </a:p>
          <a:p>
            <a:pPr algn="ctr">
              <a:lnSpc>
                <a:spcPts val="5331"/>
              </a:lnSpc>
              <a:spcBef>
                <a:spcPct val="0"/>
              </a:spcBef>
            </a:pPr>
            <a:r>
              <a:rPr lang="en-US" b="true" sz="3808">
                <a:solidFill>
                  <a:srgbClr val="93261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ENROLLMENT NO : 23002171210029</a:t>
            </a:r>
          </a:p>
          <a:p>
            <a:pPr algn="ctr">
              <a:lnSpc>
                <a:spcPts val="5331"/>
              </a:lnSpc>
              <a:spcBef>
                <a:spcPct val="0"/>
              </a:spcBef>
            </a:pPr>
            <a:r>
              <a:rPr lang="en-US" b="true" sz="3808">
                <a:solidFill>
                  <a:srgbClr val="93261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BRANCH : CSE</a:t>
            </a:r>
          </a:p>
          <a:p>
            <a:pPr algn="ctr">
              <a:lnSpc>
                <a:spcPts val="5331"/>
              </a:lnSpc>
              <a:spcBef>
                <a:spcPct val="0"/>
              </a:spcBef>
            </a:pPr>
            <a:r>
              <a:rPr lang="en-US" b="true" sz="3808">
                <a:solidFill>
                  <a:srgbClr val="93261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BATCH : B-2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51040"/>
            <a:ext cx="18288000" cy="1535960"/>
            <a:chOff x="0" y="0"/>
            <a:chExt cx="6186311" cy="5195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9572"/>
            </a:xfrm>
            <a:custGeom>
              <a:avLst/>
              <a:gdLst/>
              <a:ahLst/>
              <a:cxnLst/>
              <a:rect r="r" b="b" t="t" l="l"/>
              <a:pathLst>
                <a:path h="51957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9059" y="2953348"/>
            <a:ext cx="11209883" cy="130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b="true" sz="11552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428255" y="-111202"/>
            <a:ext cx="9431490" cy="1663372"/>
          </a:xfrm>
          <a:custGeom>
            <a:avLst/>
            <a:gdLst/>
            <a:ahLst/>
            <a:cxnLst/>
            <a:rect r="r" b="b" t="t" l="l"/>
            <a:pathLst>
              <a:path h="1663372" w="9431490">
                <a:moveTo>
                  <a:pt x="0" y="0"/>
                </a:moveTo>
                <a:lnTo>
                  <a:pt x="9431490" y="0"/>
                </a:lnTo>
                <a:lnTo>
                  <a:pt x="9431490" y="1663372"/>
                </a:lnTo>
                <a:lnTo>
                  <a:pt x="0" y="166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796894" y="1733560"/>
            <a:ext cx="5032207" cy="7188868"/>
          </a:xfrm>
          <a:custGeom>
            <a:avLst/>
            <a:gdLst/>
            <a:ahLst/>
            <a:cxnLst/>
            <a:rect r="r" b="b" t="t" l="l"/>
            <a:pathLst>
              <a:path h="7188868" w="5032207">
                <a:moveTo>
                  <a:pt x="0" y="0"/>
                </a:moveTo>
                <a:lnTo>
                  <a:pt x="5032207" y="0"/>
                </a:lnTo>
                <a:lnTo>
                  <a:pt x="5032207" y="7188868"/>
                </a:lnTo>
                <a:lnTo>
                  <a:pt x="0" y="718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27655" y="5327994"/>
            <a:ext cx="5431328" cy="3930306"/>
          </a:xfrm>
          <a:custGeom>
            <a:avLst/>
            <a:gdLst/>
            <a:ahLst/>
            <a:cxnLst/>
            <a:rect r="r" b="b" t="t" l="l"/>
            <a:pathLst>
              <a:path h="3930306" w="5431328">
                <a:moveTo>
                  <a:pt x="0" y="0"/>
                </a:moveTo>
                <a:lnTo>
                  <a:pt x="5431328" y="0"/>
                </a:lnTo>
                <a:lnTo>
                  <a:pt x="5431328" y="3930306"/>
                </a:lnTo>
                <a:lnTo>
                  <a:pt x="0" y="3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28995" y="4358166"/>
            <a:ext cx="4368188" cy="5200223"/>
          </a:xfrm>
          <a:custGeom>
            <a:avLst/>
            <a:gdLst/>
            <a:ahLst/>
            <a:cxnLst/>
            <a:rect r="r" b="b" t="t" l="l"/>
            <a:pathLst>
              <a:path h="5200223" w="4368188">
                <a:moveTo>
                  <a:pt x="0" y="0"/>
                </a:moveTo>
                <a:lnTo>
                  <a:pt x="4368187" y="0"/>
                </a:lnTo>
                <a:lnTo>
                  <a:pt x="4368187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6894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91106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1468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8752" y="2496161"/>
            <a:ext cx="11968832" cy="135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b="true" sz="107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INTRODUCTION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59604" y="4358166"/>
            <a:ext cx="4718021" cy="5200223"/>
          </a:xfrm>
          <a:custGeom>
            <a:avLst/>
            <a:gdLst/>
            <a:ahLst/>
            <a:cxnLst/>
            <a:rect r="r" b="b" t="t" l="l"/>
            <a:pathLst>
              <a:path h="5200223" w="4718021">
                <a:moveTo>
                  <a:pt x="0" y="0"/>
                </a:moveTo>
                <a:lnTo>
                  <a:pt x="4718021" y="0"/>
                </a:lnTo>
                <a:lnTo>
                  <a:pt x="4718021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4717" y="827210"/>
            <a:ext cx="5140316" cy="2757079"/>
          </a:xfrm>
          <a:custGeom>
            <a:avLst/>
            <a:gdLst/>
            <a:ahLst/>
            <a:cxnLst/>
            <a:rect r="r" b="b" t="t" l="l"/>
            <a:pathLst>
              <a:path h="2757079" w="5140316">
                <a:moveTo>
                  <a:pt x="0" y="0"/>
                </a:moveTo>
                <a:lnTo>
                  <a:pt x="5140316" y="0"/>
                </a:lnTo>
                <a:lnTo>
                  <a:pt x="5140316" y="2757078"/>
                </a:lnTo>
                <a:lnTo>
                  <a:pt x="0" y="275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19945" y="4912878"/>
            <a:ext cx="4774557" cy="4114800"/>
          </a:xfrm>
          <a:custGeom>
            <a:avLst/>
            <a:gdLst/>
            <a:ahLst/>
            <a:cxnLst/>
            <a:rect r="r" b="b" t="t" l="l"/>
            <a:pathLst>
              <a:path h="4114800" w="4774557">
                <a:moveTo>
                  <a:pt x="0" y="0"/>
                </a:moveTo>
                <a:lnTo>
                  <a:pt x="4774557" y="0"/>
                </a:lnTo>
                <a:lnTo>
                  <a:pt x="47745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10143"/>
            <a:ext cx="10750773" cy="555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Welcome to Movie Ticket Booking System, a seamless platform that brings the cinema experience to your fingertips!  This project integrates the power of Python and MySQL to offer a user-friendly interface for booking movie tickets, managing shows, and analyzing cinema popularity.Whether you're a user looking to watch the latest blockbuster or an admin managing theaters, this system is designed to make the process smooth and efficient.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02446" y="2942336"/>
            <a:ext cx="12956084" cy="128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0"/>
              </a:lnSpc>
            </a:pPr>
            <a:r>
              <a:rPr lang="en-US" b="true" sz="107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PROJECT 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3821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511108" y="-996554"/>
            <a:ext cx="4117893" cy="4050509"/>
          </a:xfrm>
          <a:custGeom>
            <a:avLst/>
            <a:gdLst/>
            <a:ahLst/>
            <a:cxnLst/>
            <a:rect r="r" b="b" t="t" l="l"/>
            <a:pathLst>
              <a:path h="4050509" w="4117893">
                <a:moveTo>
                  <a:pt x="4117893" y="0"/>
                </a:moveTo>
                <a:lnTo>
                  <a:pt x="0" y="0"/>
                </a:lnTo>
                <a:lnTo>
                  <a:pt x="0" y="4050508"/>
                </a:lnTo>
                <a:lnTo>
                  <a:pt x="4117893" y="4050508"/>
                </a:lnTo>
                <a:lnTo>
                  <a:pt x="41178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03922" y="-996554"/>
            <a:ext cx="4117893" cy="4050509"/>
          </a:xfrm>
          <a:custGeom>
            <a:avLst/>
            <a:gdLst/>
            <a:ahLst/>
            <a:cxnLst/>
            <a:rect r="r" b="b" t="t" l="l"/>
            <a:pathLst>
              <a:path h="4050509" w="4117893">
                <a:moveTo>
                  <a:pt x="0" y="0"/>
                </a:moveTo>
                <a:lnTo>
                  <a:pt x="4117893" y="0"/>
                </a:lnTo>
                <a:lnTo>
                  <a:pt x="4117893" y="4050508"/>
                </a:lnTo>
                <a:lnTo>
                  <a:pt x="0" y="4050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96894" y="5143500"/>
            <a:ext cx="7028440" cy="3731462"/>
          </a:xfrm>
          <a:custGeom>
            <a:avLst/>
            <a:gdLst/>
            <a:ahLst/>
            <a:cxnLst/>
            <a:rect r="r" b="b" t="t" l="l"/>
            <a:pathLst>
              <a:path h="3731462" w="7028440">
                <a:moveTo>
                  <a:pt x="0" y="0"/>
                </a:moveTo>
                <a:lnTo>
                  <a:pt x="7028439" y="0"/>
                </a:lnTo>
                <a:lnTo>
                  <a:pt x="7028439" y="3731462"/>
                </a:lnTo>
                <a:lnTo>
                  <a:pt x="0" y="3731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0772000" y="4478319"/>
            <a:ext cx="5677788" cy="5574556"/>
          </a:xfrm>
          <a:custGeom>
            <a:avLst/>
            <a:gdLst/>
            <a:ahLst/>
            <a:cxnLst/>
            <a:rect r="r" b="b" t="t" l="l"/>
            <a:pathLst>
              <a:path h="5574556" w="5677788">
                <a:moveTo>
                  <a:pt x="5677788" y="0"/>
                </a:moveTo>
                <a:lnTo>
                  <a:pt x="0" y="0"/>
                </a:lnTo>
                <a:lnTo>
                  <a:pt x="0" y="5574556"/>
                </a:lnTo>
                <a:lnTo>
                  <a:pt x="5677788" y="5574556"/>
                </a:lnTo>
                <a:lnTo>
                  <a:pt x="56777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5687114"/>
            <a:ext cx="2908538" cy="4610074"/>
          </a:xfrm>
          <a:custGeom>
            <a:avLst/>
            <a:gdLst/>
            <a:ahLst/>
            <a:cxnLst/>
            <a:rect r="r" b="b" t="t" l="l"/>
            <a:pathLst>
              <a:path h="4610074" w="2908538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9146" y="2111595"/>
            <a:ext cx="13051268" cy="514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55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User Management</a:t>
            </a:r>
            <a:r>
              <a:rPr lang="en-US" sz="3999">
                <a:solidFill>
                  <a:srgbClr val="B9793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</a:p>
          <a:p>
            <a:pPr algn="l">
              <a:lnSpc>
                <a:spcPts val="4559"/>
              </a:lnSpc>
            </a:pPr>
          </a:p>
          <a:p>
            <a:pPr algn="l" marL="863598" indent="-431799" lvl="1">
              <a:lnSpc>
                <a:spcPts val="455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Show Management</a:t>
            </a:r>
            <a:r>
              <a:rPr lang="en-US" sz="3999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</a:p>
          <a:p>
            <a:pPr algn="l">
              <a:lnSpc>
                <a:spcPts val="4559"/>
              </a:lnSpc>
            </a:pPr>
          </a:p>
          <a:p>
            <a:pPr algn="l" marL="863598" indent="-431799" lvl="1">
              <a:lnSpc>
                <a:spcPts val="455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Booking System </a:t>
            </a:r>
          </a:p>
          <a:p>
            <a:pPr algn="l">
              <a:lnSpc>
                <a:spcPts val="4559"/>
              </a:lnSpc>
            </a:pPr>
          </a:p>
          <a:p>
            <a:pPr algn="l" marL="863598" indent="-431799" lvl="1">
              <a:lnSpc>
                <a:spcPts val="455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Integration</a:t>
            </a:r>
            <a:r>
              <a:rPr lang="en-US" sz="3999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</a:p>
          <a:p>
            <a:pPr algn="l">
              <a:lnSpc>
                <a:spcPts val="4559"/>
              </a:lnSpc>
            </a:pPr>
          </a:p>
          <a:p>
            <a:pPr algn="l" marL="863598" indent="-431799" lvl="1">
              <a:lnSpc>
                <a:spcPts val="455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Visualization</a:t>
            </a:r>
            <a:r>
              <a:rPr lang="en-US" sz="3999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530414" y="1663710"/>
            <a:ext cx="4416169" cy="6959579"/>
          </a:xfrm>
          <a:custGeom>
            <a:avLst/>
            <a:gdLst/>
            <a:ahLst/>
            <a:cxnLst/>
            <a:rect r="r" b="b" t="t" l="l"/>
            <a:pathLst>
              <a:path h="6959579" w="4416169">
                <a:moveTo>
                  <a:pt x="0" y="0"/>
                </a:moveTo>
                <a:lnTo>
                  <a:pt x="4416169" y="0"/>
                </a:lnTo>
                <a:lnTo>
                  <a:pt x="4416169" y="6959580"/>
                </a:lnTo>
                <a:lnTo>
                  <a:pt x="0" y="695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184585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49198" y="2319467"/>
            <a:ext cx="5976957" cy="6979461"/>
          </a:xfrm>
          <a:custGeom>
            <a:avLst/>
            <a:gdLst/>
            <a:ahLst/>
            <a:cxnLst/>
            <a:rect r="r" b="b" t="t" l="l"/>
            <a:pathLst>
              <a:path h="6979461" w="5976957">
                <a:moveTo>
                  <a:pt x="0" y="0"/>
                </a:moveTo>
                <a:lnTo>
                  <a:pt x="5976957" y="0"/>
                </a:lnTo>
                <a:lnTo>
                  <a:pt x="5976957" y="6979461"/>
                </a:lnTo>
                <a:lnTo>
                  <a:pt x="0" y="6979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34549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715487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553451" y="4862794"/>
            <a:ext cx="4161639" cy="4954333"/>
          </a:xfrm>
          <a:custGeom>
            <a:avLst/>
            <a:gdLst/>
            <a:ahLst/>
            <a:cxnLst/>
            <a:rect r="r" b="b" t="t" l="l"/>
            <a:pathLst>
              <a:path h="4954333" w="4161639">
                <a:moveTo>
                  <a:pt x="4161639" y="0"/>
                </a:moveTo>
                <a:lnTo>
                  <a:pt x="0" y="0"/>
                </a:lnTo>
                <a:lnTo>
                  <a:pt x="0" y="4954333"/>
                </a:lnTo>
                <a:lnTo>
                  <a:pt x="4161639" y="4954333"/>
                </a:lnTo>
                <a:lnTo>
                  <a:pt x="41616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46117" y="2160114"/>
            <a:ext cx="4583120" cy="2166566"/>
          </a:xfrm>
          <a:custGeom>
            <a:avLst/>
            <a:gdLst/>
            <a:ahLst/>
            <a:cxnLst/>
            <a:rect r="r" b="b" t="t" l="l"/>
            <a:pathLst>
              <a:path h="2166566" w="4583120">
                <a:moveTo>
                  <a:pt x="0" y="0"/>
                </a:moveTo>
                <a:lnTo>
                  <a:pt x="4583120" y="0"/>
                </a:lnTo>
                <a:lnTo>
                  <a:pt x="4583120" y="2166566"/>
                </a:lnTo>
                <a:lnTo>
                  <a:pt x="0" y="2166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214482"/>
            <a:ext cx="10489845" cy="253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</a:pPr>
            <a:r>
              <a:rPr lang="en-US" b="true" sz="1067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MERITS  &amp; DEMERITS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78172" y="712476"/>
            <a:ext cx="8047827" cy="8862049"/>
            <a:chOff x="0" y="0"/>
            <a:chExt cx="2722351" cy="2997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2351" cy="2997779"/>
            </a:xfrm>
            <a:custGeom>
              <a:avLst/>
              <a:gdLst/>
              <a:ahLst/>
              <a:cxnLst/>
              <a:rect r="r" b="b" t="t" l="l"/>
              <a:pathLst>
                <a:path h="2997779" w="2722351">
                  <a:moveTo>
                    <a:pt x="0" y="0"/>
                  </a:moveTo>
                  <a:lnTo>
                    <a:pt x="2722351" y="0"/>
                  </a:lnTo>
                  <a:lnTo>
                    <a:pt x="2722351" y="2997779"/>
                  </a:lnTo>
                  <a:lnTo>
                    <a:pt x="0" y="2997779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2001" y="712476"/>
            <a:ext cx="8047827" cy="8862049"/>
            <a:chOff x="0" y="0"/>
            <a:chExt cx="2722351" cy="2997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22351" cy="2997779"/>
            </a:xfrm>
            <a:custGeom>
              <a:avLst/>
              <a:gdLst/>
              <a:ahLst/>
              <a:cxnLst/>
              <a:rect r="r" b="b" t="t" l="l"/>
              <a:pathLst>
                <a:path h="2997779" w="2722351">
                  <a:moveTo>
                    <a:pt x="0" y="0"/>
                  </a:moveTo>
                  <a:lnTo>
                    <a:pt x="2722351" y="0"/>
                  </a:lnTo>
                  <a:lnTo>
                    <a:pt x="2722351" y="2997779"/>
                  </a:lnTo>
                  <a:lnTo>
                    <a:pt x="0" y="2997779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94170" y="2126980"/>
            <a:ext cx="6783490" cy="127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2"/>
              </a:lnSpc>
            </a:pPr>
            <a:r>
              <a:rPr lang="en-US" b="true" sz="10207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MERITS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4170" y="4127587"/>
            <a:ext cx="6783490" cy="315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341" indent="-345171" lvl="1">
              <a:lnSpc>
                <a:spcPts val="6395"/>
              </a:lnSpc>
              <a:buFont typeface="Arial"/>
              <a:buChar char="•"/>
            </a:pPr>
            <a:r>
              <a:rPr lang="en-US" sz="3197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User-Friendly Interface</a:t>
            </a:r>
          </a:p>
          <a:p>
            <a:pPr algn="l" marL="690341" indent="-345171" lvl="1">
              <a:lnSpc>
                <a:spcPts val="6395"/>
              </a:lnSpc>
              <a:buFont typeface="Arial"/>
              <a:buChar char="•"/>
            </a:pPr>
            <a:r>
              <a:rPr lang="en-US" sz="3197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Role-Based Access Control</a:t>
            </a:r>
          </a:p>
          <a:p>
            <a:pPr algn="l" marL="690341" indent="-345171" lvl="1">
              <a:lnSpc>
                <a:spcPts val="6395"/>
              </a:lnSpc>
              <a:buFont typeface="Arial"/>
              <a:buChar char="•"/>
            </a:pPr>
            <a:r>
              <a:rPr lang="en-US" sz="3197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Efficient Seat Reservation</a:t>
            </a:r>
          </a:p>
          <a:p>
            <a:pPr algn="l" marL="690341" indent="-345171" lvl="1">
              <a:lnSpc>
                <a:spcPts val="6395"/>
              </a:lnSpc>
              <a:buFont typeface="Arial"/>
              <a:buChar char="•"/>
            </a:pPr>
            <a:r>
              <a:rPr lang="en-US" sz="3197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Persistence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0340" y="2126980"/>
            <a:ext cx="6783490" cy="127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2"/>
              </a:lnSpc>
            </a:pPr>
            <a:r>
              <a:rPr lang="en-US" b="true" sz="10207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DEMERITS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10340" y="4118062"/>
            <a:ext cx="6834392" cy="316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Limited City &amp; Theater Options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No Payment Gateway Integration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Fixed Seat Management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No Advanced Search or Filtering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796894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91106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81468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70376" y="3953754"/>
            <a:ext cx="2347248" cy="6176967"/>
          </a:xfrm>
          <a:custGeom>
            <a:avLst/>
            <a:gdLst/>
            <a:ahLst/>
            <a:cxnLst/>
            <a:rect r="r" b="b" t="t" l="l"/>
            <a:pathLst>
              <a:path h="6176967" w="2347248">
                <a:moveTo>
                  <a:pt x="0" y="0"/>
                </a:moveTo>
                <a:lnTo>
                  <a:pt x="2347248" y="0"/>
                </a:lnTo>
                <a:lnTo>
                  <a:pt x="2347248" y="6176968"/>
                </a:lnTo>
                <a:lnTo>
                  <a:pt x="0" y="6176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215" y="2493987"/>
            <a:ext cx="10855236" cy="132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</a:pPr>
            <a:r>
              <a:rPr lang="en-US" b="true" sz="1067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FUTURE SCOPE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016867"/>
            <a:ext cx="18288000" cy="1270133"/>
            <a:chOff x="0" y="0"/>
            <a:chExt cx="6186311" cy="429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429650"/>
            </a:xfrm>
            <a:custGeom>
              <a:avLst/>
              <a:gdLst/>
              <a:ahLst/>
              <a:cxnLst/>
              <a:rect r="r" b="b" t="t" l="l"/>
              <a:pathLst>
                <a:path h="42965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9650"/>
                  </a:lnTo>
                  <a:lnTo>
                    <a:pt x="0" y="429650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685649" y="-368661"/>
            <a:ext cx="5556875" cy="10020595"/>
          </a:xfrm>
          <a:custGeom>
            <a:avLst/>
            <a:gdLst/>
            <a:ahLst/>
            <a:cxnLst/>
            <a:rect r="r" b="b" t="t" l="l"/>
            <a:pathLst>
              <a:path h="10020595" w="5556875">
                <a:moveTo>
                  <a:pt x="0" y="0"/>
                </a:moveTo>
                <a:lnTo>
                  <a:pt x="5556875" y="0"/>
                </a:lnTo>
                <a:lnTo>
                  <a:pt x="5556875" y="10020594"/>
                </a:lnTo>
                <a:lnTo>
                  <a:pt x="0" y="1002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8836" y="5963969"/>
            <a:ext cx="6946507" cy="3687964"/>
          </a:xfrm>
          <a:custGeom>
            <a:avLst/>
            <a:gdLst/>
            <a:ahLst/>
            <a:cxnLst/>
            <a:rect r="r" b="b" t="t" l="l"/>
            <a:pathLst>
              <a:path h="3687964" w="6946507">
                <a:moveTo>
                  <a:pt x="0" y="0"/>
                </a:moveTo>
                <a:lnTo>
                  <a:pt x="6946508" y="0"/>
                </a:lnTo>
                <a:lnTo>
                  <a:pt x="6946508" y="3687964"/>
                </a:lnTo>
                <a:lnTo>
                  <a:pt x="0" y="3687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10450" y="-598347"/>
            <a:ext cx="4739039" cy="4661491"/>
          </a:xfrm>
          <a:custGeom>
            <a:avLst/>
            <a:gdLst/>
            <a:ahLst/>
            <a:cxnLst/>
            <a:rect r="r" b="b" t="t" l="l"/>
            <a:pathLst>
              <a:path h="4661491" w="4739039">
                <a:moveTo>
                  <a:pt x="0" y="0"/>
                </a:moveTo>
                <a:lnTo>
                  <a:pt x="4739039" y="0"/>
                </a:lnTo>
                <a:lnTo>
                  <a:pt x="4739039" y="4661491"/>
                </a:lnTo>
                <a:lnTo>
                  <a:pt x="0" y="4661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497920" y="4822183"/>
            <a:ext cx="4291804" cy="5109290"/>
          </a:xfrm>
          <a:custGeom>
            <a:avLst/>
            <a:gdLst/>
            <a:ahLst/>
            <a:cxnLst/>
            <a:rect r="r" b="b" t="t" l="l"/>
            <a:pathLst>
              <a:path h="5109290" w="4291804">
                <a:moveTo>
                  <a:pt x="4291804" y="0"/>
                </a:moveTo>
                <a:lnTo>
                  <a:pt x="0" y="0"/>
                </a:lnTo>
                <a:lnTo>
                  <a:pt x="0" y="5109290"/>
                </a:lnTo>
                <a:lnTo>
                  <a:pt x="4291804" y="5109290"/>
                </a:lnTo>
                <a:lnTo>
                  <a:pt x="429180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44417">
            <a:off x="11474773" y="993609"/>
            <a:ext cx="7395262" cy="7821912"/>
          </a:xfrm>
          <a:custGeom>
            <a:avLst/>
            <a:gdLst/>
            <a:ahLst/>
            <a:cxnLst/>
            <a:rect r="r" b="b" t="t" l="l"/>
            <a:pathLst>
              <a:path h="7821912" w="7395262">
                <a:moveTo>
                  <a:pt x="0" y="0"/>
                </a:moveTo>
                <a:lnTo>
                  <a:pt x="7395262" y="0"/>
                </a:lnTo>
                <a:lnTo>
                  <a:pt x="7395262" y="7821912"/>
                </a:lnTo>
                <a:lnTo>
                  <a:pt x="0" y="7821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5068" y="2644451"/>
            <a:ext cx="9764583" cy="471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763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Personalized User Recommendations</a:t>
            </a:r>
          </a:p>
          <a:p>
            <a:pPr algn="l" marL="863598" indent="-431799" lvl="1">
              <a:lnSpc>
                <a:spcPts val="763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Payment Gateway Integration</a:t>
            </a:r>
          </a:p>
          <a:p>
            <a:pPr algn="l" marL="863598" indent="-431799" lvl="1">
              <a:lnSpc>
                <a:spcPts val="763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Email and SMS Notifications</a:t>
            </a:r>
          </a:p>
          <a:p>
            <a:pPr algn="l" marL="863598" indent="-431799" lvl="1">
              <a:lnSpc>
                <a:spcPts val="763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Tiered Seating Options</a:t>
            </a:r>
          </a:p>
          <a:p>
            <a:pPr algn="l" marL="863598" indent="-431799" lvl="1">
              <a:lnSpc>
                <a:spcPts val="7639"/>
              </a:lnSpc>
              <a:buFont typeface="Arial"/>
              <a:buChar char="•"/>
            </a:pPr>
            <a:r>
              <a:rPr lang="en-US" sz="3999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Dynamic Seat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DAGgOv0p9PE</dc:identifier>
  <dcterms:modified xsi:type="dcterms:W3CDTF">2011-08-01T06:04:30Z</dcterms:modified>
  <cp:revision>1</cp:revision>
  <dc:title>Movie Ticket Booking System</dc:title>
</cp:coreProperties>
</file>